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4" r:id="rId2"/>
  </p:sldMasterIdLst>
  <p:notesMasterIdLst>
    <p:notesMasterId r:id="rId17"/>
  </p:notesMasterIdLst>
  <p:sldIdLst>
    <p:sldId id="256" r:id="rId3"/>
    <p:sldId id="4911" r:id="rId4"/>
    <p:sldId id="4912" r:id="rId5"/>
    <p:sldId id="4913" r:id="rId6"/>
    <p:sldId id="4915" r:id="rId7"/>
    <p:sldId id="4920" r:id="rId8"/>
    <p:sldId id="4916" r:id="rId9"/>
    <p:sldId id="4931" r:id="rId10"/>
    <p:sldId id="4918" r:id="rId11"/>
    <p:sldId id="4930" r:id="rId12"/>
    <p:sldId id="4917" r:id="rId13"/>
    <p:sldId id="4927" r:id="rId14"/>
    <p:sldId id="4928" r:id="rId15"/>
    <p:sldId id="4929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94684" autoAdjust="0"/>
  </p:normalViewPr>
  <p:slideViewPr>
    <p:cSldViewPr snapToGrid="0" showGuides="1">
      <p:cViewPr varScale="1">
        <p:scale>
          <a:sx n="108" d="100"/>
          <a:sy n="108" d="100"/>
        </p:scale>
        <p:origin x="672" y="102"/>
      </p:cViewPr>
      <p:guideLst/>
    </p:cSldViewPr>
  </p:slideViewPr>
  <p:outlineViewPr>
    <p:cViewPr>
      <p:scale>
        <a:sx n="33" d="100"/>
        <a:sy n="33" d="100"/>
      </p:scale>
      <p:origin x="0" y="-30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48-4DEC-83A1-0ED817373C1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48-4DEC-83A1-0ED817373C1A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48-4DEC-83A1-0ED817373C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3996815"/>
        <c:axId val="373993903"/>
      </c:barChart>
      <c:catAx>
        <c:axId val="373996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73993903"/>
        <c:crosses val="autoZero"/>
        <c:auto val="1"/>
        <c:lblAlgn val="ctr"/>
        <c:lblOffset val="100"/>
        <c:noMultiLvlLbl val="0"/>
      </c:catAx>
      <c:valAx>
        <c:axId val="37399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739968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6B6BC-CA2A-42E0-8A76-1BE9C3A935F6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BD52-19E4-4746-B36E-7300A130E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14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CFD415-EC5C-2910-ACDE-163252764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50" y="1196975"/>
            <a:ext cx="9359900" cy="223202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EF948A-8DEF-B013-05E9-6DDC0D1AD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50" y="3789363"/>
            <a:ext cx="9359900" cy="143033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en-GB" noProof="0"/>
          </a:p>
        </p:txBody>
      </p:sp>
      <p:pic>
        <p:nvPicPr>
          <p:cNvPr id="4" name="Grafický objekt 6">
            <a:extLst>
              <a:ext uri="{FF2B5EF4-FFF2-40B4-BE49-F238E27FC236}">
                <a16:creationId xmlns:a16="http://schemas.microsoft.com/office/drawing/2014/main" id="{822C932F-8C4C-B132-86BF-D923A910E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319837"/>
            <a:ext cx="1846708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ředě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71806-D369-F4FD-47FB-D908FDE8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50" y="1196974"/>
            <a:ext cx="9359900" cy="1800225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DC0B01-9864-86E6-FAE7-9E8797AFB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050" y="3428999"/>
            <a:ext cx="9359900" cy="180022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4" name="Grafický objekt 6">
            <a:extLst>
              <a:ext uri="{FF2B5EF4-FFF2-40B4-BE49-F238E27FC236}">
                <a16:creationId xmlns:a16="http://schemas.microsoft.com/office/drawing/2014/main" id="{10FF7707-E354-B7D0-0AE4-E63A1101F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947" y="6319837"/>
            <a:ext cx="1838739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19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ředěl světlejší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71806-D369-F4FD-47FB-D908FDE8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50" y="1196974"/>
            <a:ext cx="9359900" cy="1800225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DC0B01-9864-86E6-FAE7-9E8797AFB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050" y="3428999"/>
            <a:ext cx="9359900" cy="180022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4" name="Grafický objekt 6">
            <a:extLst>
              <a:ext uri="{FF2B5EF4-FFF2-40B4-BE49-F238E27FC236}">
                <a16:creationId xmlns:a16="http://schemas.microsoft.com/office/drawing/2014/main" id="{73FF8940-6D76-A362-A3E2-1B3331433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947" y="6319837"/>
            <a:ext cx="1838739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98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ředěl tmavší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71806-D369-F4FD-47FB-D908FDE8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50" y="1196974"/>
            <a:ext cx="9359900" cy="1800225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DC0B01-9864-86E6-FAE7-9E8797AFB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050" y="3428999"/>
            <a:ext cx="9359900" cy="180022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4" name="Grafický objekt 6">
            <a:extLst>
              <a:ext uri="{FF2B5EF4-FFF2-40B4-BE49-F238E27FC236}">
                <a16:creationId xmlns:a16="http://schemas.microsoft.com/office/drawing/2014/main" id="{AC0113C5-6639-0DF7-63DF-70B3341241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947" y="6319837"/>
            <a:ext cx="1838739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42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CFD415-EC5C-2910-ACDE-163252764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50" y="1196975"/>
            <a:ext cx="9359900" cy="223202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noProof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EF948A-8DEF-B013-05E9-6DDC0D1AD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50" y="3789363"/>
            <a:ext cx="9359900" cy="143033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1122303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 barevný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CFD415-EC5C-2910-ACDE-163252764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50" y="1196975"/>
            <a:ext cx="9359900" cy="22320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Kliknutím</a:t>
            </a:r>
            <a:r>
              <a:rPr lang="en-GB" noProof="0" dirty="0"/>
              <a:t> </a:t>
            </a:r>
            <a:r>
              <a:rPr lang="en-GB" noProof="0" dirty="0" err="1"/>
              <a:t>lze</a:t>
            </a:r>
            <a:r>
              <a:rPr lang="en-GB" noProof="0" dirty="0"/>
              <a:t> </a:t>
            </a:r>
            <a:r>
              <a:rPr lang="en-GB" noProof="0" dirty="0" err="1"/>
              <a:t>upravit</a:t>
            </a:r>
            <a:r>
              <a:rPr lang="en-GB" noProof="0" dirty="0"/>
              <a:t> </a:t>
            </a:r>
            <a:r>
              <a:rPr lang="en-GB" noProof="0" dirty="0" err="1"/>
              <a:t>styl</a:t>
            </a:r>
            <a:r>
              <a:rPr lang="en-GB" noProof="0" dirty="0"/>
              <a:t>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EF948A-8DEF-B013-05E9-6DDC0D1AD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50" y="3789363"/>
            <a:ext cx="9359900" cy="143033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788456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EEA5EE-31DC-9CC0-EA0B-8CBFED52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460871-90B9-4BA4-1F8E-C12031EDC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196974"/>
            <a:ext cx="11522075" cy="4860925"/>
          </a:xfrm>
        </p:spPr>
        <p:txBody>
          <a:bodyPr/>
          <a:lstStyle/>
          <a:p>
            <a:pPr lvl="0"/>
            <a:r>
              <a:rPr lang="en-GB" noProof="0" dirty="0"/>
              <a:t>Po </a:t>
            </a:r>
            <a:r>
              <a:rPr lang="en-GB" noProof="0" dirty="0" err="1"/>
              <a:t>kliknutí</a:t>
            </a:r>
            <a:r>
              <a:rPr lang="en-GB" noProof="0" dirty="0"/>
              <a:t> </a:t>
            </a:r>
            <a:r>
              <a:rPr lang="en-GB" noProof="0" dirty="0" err="1"/>
              <a:t>můžete</a:t>
            </a:r>
            <a:r>
              <a:rPr lang="en-GB" noProof="0" dirty="0"/>
              <a:t> </a:t>
            </a:r>
            <a:r>
              <a:rPr lang="en-GB" noProof="0" dirty="0" err="1"/>
              <a:t>upravovat</a:t>
            </a:r>
            <a:r>
              <a:rPr lang="en-GB" noProof="0" dirty="0"/>
              <a:t> </a:t>
            </a:r>
            <a:r>
              <a:rPr lang="en-GB" noProof="0" dirty="0" err="1"/>
              <a:t>styly</a:t>
            </a:r>
            <a:r>
              <a:rPr lang="en-GB" noProof="0" dirty="0"/>
              <a:t> </a:t>
            </a:r>
            <a:r>
              <a:rPr lang="en-GB" noProof="0" dirty="0" err="1"/>
              <a:t>textu</a:t>
            </a:r>
            <a:r>
              <a:rPr lang="en-GB" noProof="0" dirty="0"/>
              <a:t> v </a:t>
            </a:r>
            <a:r>
              <a:rPr lang="en-GB" noProof="0" dirty="0" err="1"/>
              <a:t>předloze</a:t>
            </a:r>
            <a:r>
              <a:rPr lang="en-GB" noProof="0" dirty="0"/>
              <a:t>.</a:t>
            </a:r>
          </a:p>
          <a:p>
            <a:pPr lvl="1"/>
            <a:r>
              <a:rPr lang="en-GB" noProof="0" dirty="0" err="1"/>
              <a:t>Druhá</a:t>
            </a:r>
            <a:r>
              <a:rPr lang="en-GB" noProof="0" dirty="0"/>
              <a:t> </a:t>
            </a:r>
            <a:r>
              <a:rPr lang="en-GB" noProof="0" dirty="0" err="1"/>
              <a:t>úroveň</a:t>
            </a:r>
            <a:endParaRPr lang="en-GB" noProof="0" dirty="0"/>
          </a:p>
          <a:p>
            <a:pPr lvl="2"/>
            <a:r>
              <a:rPr lang="en-GB" noProof="0" dirty="0" err="1"/>
              <a:t>Třetí</a:t>
            </a:r>
            <a:r>
              <a:rPr lang="en-GB" noProof="0" dirty="0"/>
              <a:t> </a:t>
            </a:r>
            <a:r>
              <a:rPr lang="en-GB" noProof="0" dirty="0" err="1"/>
              <a:t>úroveň</a:t>
            </a:r>
            <a:endParaRPr lang="en-GB" noProof="0" dirty="0"/>
          </a:p>
          <a:p>
            <a:pPr lvl="3"/>
            <a:r>
              <a:rPr lang="en-GB" noProof="0" dirty="0" err="1"/>
              <a:t>Čtvrtá</a:t>
            </a:r>
            <a:r>
              <a:rPr lang="en-GB" noProof="0" dirty="0"/>
              <a:t> </a:t>
            </a:r>
            <a:r>
              <a:rPr lang="en-GB" noProof="0" dirty="0" err="1"/>
              <a:t>úroveň</a:t>
            </a:r>
            <a:endParaRPr lang="en-GB" noProof="0" dirty="0"/>
          </a:p>
          <a:p>
            <a:pPr lvl="4"/>
            <a:r>
              <a:rPr lang="en-GB" noProof="0" dirty="0" err="1"/>
              <a:t>Pátá</a:t>
            </a:r>
            <a:r>
              <a:rPr lang="en-GB" noProof="0" dirty="0"/>
              <a:t> </a:t>
            </a:r>
            <a:r>
              <a:rPr lang="en-GB" noProof="0" dirty="0" err="1"/>
              <a:t>úroveň</a:t>
            </a:r>
            <a:endParaRPr lang="en-GB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A7708D-A209-B0B8-19DB-9B23C232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DB8DCC-5C08-6499-DAD9-C4DE646E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C378F729-5053-3B27-FA4C-A5103AF2CE26}"/>
              </a:ext>
            </a:extLst>
          </p:cNvPr>
          <p:cNvCxnSpPr/>
          <p:nvPr userDrawn="1"/>
        </p:nvCxnSpPr>
        <p:spPr>
          <a:xfrm>
            <a:off x="334963" y="9715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EA4808BF-9745-9C81-5921-3E411DA6A344}"/>
              </a:ext>
            </a:extLst>
          </p:cNvPr>
          <p:cNvCxnSpPr/>
          <p:nvPr userDrawn="1"/>
        </p:nvCxnSpPr>
        <p:spPr>
          <a:xfrm>
            <a:off x="334963" y="61912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021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EEA5EE-31DC-9CC0-EA0B-8CBFED52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460871-90B9-4BA4-1F8E-C12031EDC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196974"/>
            <a:ext cx="5761037" cy="4860925"/>
          </a:xfrm>
        </p:spPr>
        <p:txBody>
          <a:bodyPr/>
          <a:lstStyle/>
          <a:p>
            <a:pPr lvl="0"/>
            <a:r>
              <a:rPr lang="en-GB" noProof="0"/>
              <a:t>Po kliknutí můžete upravovat styly textu v předloze.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Třetí úroveň</a:t>
            </a:r>
          </a:p>
          <a:p>
            <a:pPr lvl="3"/>
            <a:r>
              <a:rPr lang="en-GB" noProof="0"/>
              <a:t>Čtvrtá úroveň</a:t>
            </a:r>
          </a:p>
          <a:p>
            <a:pPr lvl="4"/>
            <a:r>
              <a:rPr lang="en-GB" noProof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A7708D-A209-B0B8-19DB-9B23C232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DB8DCC-5C08-6499-DAD9-C4DE646E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C378F729-5053-3B27-FA4C-A5103AF2CE26}"/>
              </a:ext>
            </a:extLst>
          </p:cNvPr>
          <p:cNvCxnSpPr/>
          <p:nvPr userDrawn="1"/>
        </p:nvCxnSpPr>
        <p:spPr>
          <a:xfrm>
            <a:off x="334963" y="9715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EA4808BF-9745-9C81-5921-3E411DA6A344}"/>
              </a:ext>
            </a:extLst>
          </p:cNvPr>
          <p:cNvCxnSpPr/>
          <p:nvPr userDrawn="1"/>
        </p:nvCxnSpPr>
        <p:spPr>
          <a:xfrm>
            <a:off x="334963" y="61912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511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větší obsah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EEA5EE-31DC-9CC0-EA0B-8CBFED52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460871-90B9-4BA4-1F8E-C12031EDC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196974"/>
            <a:ext cx="7561262" cy="4860925"/>
          </a:xfrm>
        </p:spPr>
        <p:txBody>
          <a:bodyPr/>
          <a:lstStyle/>
          <a:p>
            <a:pPr lvl="0"/>
            <a:r>
              <a:rPr lang="en-GB" noProof="0"/>
              <a:t>Po kliknutí můžete upravovat styly textu v předloze.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Třetí úroveň</a:t>
            </a:r>
          </a:p>
          <a:p>
            <a:pPr lvl="3"/>
            <a:r>
              <a:rPr lang="en-GB" noProof="0"/>
              <a:t>Čtvrtá úroveň</a:t>
            </a:r>
          </a:p>
          <a:p>
            <a:pPr lvl="4"/>
            <a:r>
              <a:rPr lang="en-GB" noProof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A7708D-A209-B0B8-19DB-9B23C232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DB8DCC-5C08-6499-DAD9-C4DE646E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C378F729-5053-3B27-FA4C-A5103AF2CE26}"/>
              </a:ext>
            </a:extLst>
          </p:cNvPr>
          <p:cNvCxnSpPr/>
          <p:nvPr userDrawn="1"/>
        </p:nvCxnSpPr>
        <p:spPr>
          <a:xfrm>
            <a:off x="334963" y="9715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EA4808BF-9745-9C81-5921-3E411DA6A344}"/>
              </a:ext>
            </a:extLst>
          </p:cNvPr>
          <p:cNvCxnSpPr/>
          <p:nvPr userDrawn="1"/>
        </p:nvCxnSpPr>
        <p:spPr>
          <a:xfrm>
            <a:off x="334963" y="61912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46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5C95DF-D314-394C-8315-F4CB77BB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ACDF63-B5A4-4C61-2394-A0D51E2B5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3" y="1196975"/>
            <a:ext cx="5684837" cy="4860924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5AF60C-DD37-4D37-1D33-ABC215BED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6975"/>
            <a:ext cx="5684836" cy="4860924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3619AA-3A59-E4DF-D263-971039298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7CA4F0-7922-E0D1-FFEF-9112BB84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1E440A2-E163-7859-1D44-98E5AF2DD11E}"/>
              </a:ext>
            </a:extLst>
          </p:cNvPr>
          <p:cNvCxnSpPr/>
          <p:nvPr userDrawn="1"/>
        </p:nvCxnSpPr>
        <p:spPr>
          <a:xfrm>
            <a:off x="334963" y="9715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D6D689EF-4ECE-94DE-8DEC-87B1E1E7D120}"/>
              </a:ext>
            </a:extLst>
          </p:cNvPr>
          <p:cNvCxnSpPr/>
          <p:nvPr userDrawn="1"/>
        </p:nvCxnSpPr>
        <p:spPr>
          <a:xfrm>
            <a:off x="334963" y="61912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451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s na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5C95DF-D314-394C-8315-F4CB77BB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ACDF63-B5A4-4C61-2394-A0D51E2B5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3" y="1825625"/>
            <a:ext cx="5684837" cy="4232275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5AF60C-DD37-4D37-1D33-ABC215BED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84836" cy="42322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7CA4F0-7922-E0D1-FFEF-9112BB84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25EBAAD6-5A19-321C-EE79-73EA224888D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34964" y="1196975"/>
            <a:ext cx="5661024" cy="461961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BE83DA49-D14B-9112-E2CC-30150B875B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196975"/>
            <a:ext cx="5686426" cy="461961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89A17989-AC92-703B-9480-6AD03B9A48CE}"/>
              </a:ext>
            </a:extLst>
          </p:cNvPr>
          <p:cNvCxnSpPr/>
          <p:nvPr userDrawn="1"/>
        </p:nvCxnSpPr>
        <p:spPr>
          <a:xfrm>
            <a:off x="334963" y="9715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F44F73FA-91E6-29A5-2052-D2D0B09C3AFB}"/>
              </a:ext>
            </a:extLst>
          </p:cNvPr>
          <p:cNvCxnSpPr/>
          <p:nvPr userDrawn="1"/>
        </p:nvCxnSpPr>
        <p:spPr>
          <a:xfrm>
            <a:off x="334963" y="61912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pro zápatí 7">
            <a:extLst>
              <a:ext uri="{FF2B5EF4-FFF2-40B4-BE49-F238E27FC236}">
                <a16:creationId xmlns:a16="http://schemas.microsoft.com/office/drawing/2014/main" id="{12734197-BBEE-C98A-E1BD-ED1BDA1FC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9186" y="6319837"/>
            <a:ext cx="5657850" cy="35242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853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 barevný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CFD415-EC5C-2910-ACDE-163252764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50" y="1196975"/>
            <a:ext cx="9359900" cy="22320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EF948A-8DEF-B013-05E9-6DDC0D1AD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50" y="3789363"/>
            <a:ext cx="9359900" cy="143033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en-GB" noProof="0"/>
          </a:p>
        </p:txBody>
      </p:sp>
      <p:pic>
        <p:nvPicPr>
          <p:cNvPr id="5" name="Grafický objekt 6">
            <a:extLst>
              <a:ext uri="{FF2B5EF4-FFF2-40B4-BE49-F238E27FC236}">
                <a16:creationId xmlns:a16="http://schemas.microsoft.com/office/drawing/2014/main" id="{573207F7-DEEC-139A-3D58-446B1BB14E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947" y="6319837"/>
            <a:ext cx="1838739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76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85F67D-D321-6AE0-D8E3-79027FE8A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61440D-0889-16B0-F0BF-6100AE39A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601C9D4-A1B9-2D10-9B9A-4365AAB20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5A574C6F-6012-4045-C11C-A3ABB3D63BBA}"/>
              </a:ext>
            </a:extLst>
          </p:cNvPr>
          <p:cNvCxnSpPr/>
          <p:nvPr userDrawn="1"/>
        </p:nvCxnSpPr>
        <p:spPr>
          <a:xfrm>
            <a:off x="334963" y="9715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2A5C8FF5-7018-2C38-C2E3-5FA40EE3B181}"/>
              </a:ext>
            </a:extLst>
          </p:cNvPr>
          <p:cNvCxnSpPr/>
          <p:nvPr userDrawn="1"/>
        </p:nvCxnSpPr>
        <p:spPr>
          <a:xfrm>
            <a:off x="334963" y="61912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580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9B46ADF-49B5-C222-0F96-C0F5A5C18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3164A96-90CF-7891-AA89-3316B2B6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cs-CZ" smtClean="0"/>
              <a:t>‹#›</a:t>
            </a:fld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1FCE1294-8643-1C76-4EBA-8C36D0951E40}"/>
              </a:ext>
            </a:extLst>
          </p:cNvPr>
          <p:cNvCxnSpPr/>
          <p:nvPr userDrawn="1"/>
        </p:nvCxnSpPr>
        <p:spPr>
          <a:xfrm>
            <a:off x="334963" y="9715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F6ED1FF-4433-C710-6BBA-C2DD36D51CD9}"/>
              </a:ext>
            </a:extLst>
          </p:cNvPr>
          <p:cNvCxnSpPr/>
          <p:nvPr userDrawn="1"/>
        </p:nvCxnSpPr>
        <p:spPr>
          <a:xfrm>
            <a:off x="334963" y="61912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059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ředě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71806-D369-F4FD-47FB-D908FDE8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50" y="1196974"/>
            <a:ext cx="9359900" cy="1800225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DC0B01-9864-86E6-FAE7-9E8797AFB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050" y="3428999"/>
            <a:ext cx="9359900" cy="180022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546962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ředěl světlejší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71806-D369-F4FD-47FB-D908FDE8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50" y="1196974"/>
            <a:ext cx="9359900" cy="1800225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DC0B01-9864-86E6-FAE7-9E8797AFB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050" y="3428999"/>
            <a:ext cx="9359900" cy="180022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089243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ředěl tmavší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71806-D369-F4FD-47FB-D908FDE8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50" y="1196974"/>
            <a:ext cx="9359900" cy="1800225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DC0B01-9864-86E6-FAE7-9E8797AFB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050" y="3428999"/>
            <a:ext cx="9359900" cy="180022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288814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EEA5EE-31DC-9CC0-EA0B-8CBFED52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460871-90B9-4BA4-1F8E-C12031EDC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196974"/>
            <a:ext cx="11522075" cy="4860925"/>
          </a:xfrm>
        </p:spPr>
        <p:txBody>
          <a:bodyPr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A7708D-A209-B0B8-19DB-9B23C232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DB8DCC-5C08-6499-DAD9-C4DE646E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8A43DBA0-9AD7-A480-EBE2-ACE5046A15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319837"/>
            <a:ext cx="1846708" cy="352425"/>
          </a:xfrm>
          <a:prstGeom prst="rect">
            <a:avLst/>
          </a:prstGeom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C378F729-5053-3B27-FA4C-A5103AF2CE26}"/>
              </a:ext>
            </a:extLst>
          </p:cNvPr>
          <p:cNvCxnSpPr/>
          <p:nvPr userDrawn="1"/>
        </p:nvCxnSpPr>
        <p:spPr>
          <a:xfrm>
            <a:off x="334963" y="9715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EA4808BF-9745-9C81-5921-3E411DA6A344}"/>
              </a:ext>
            </a:extLst>
          </p:cNvPr>
          <p:cNvCxnSpPr/>
          <p:nvPr userDrawn="1"/>
        </p:nvCxnSpPr>
        <p:spPr>
          <a:xfrm>
            <a:off x="334963" y="61912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38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EEA5EE-31DC-9CC0-EA0B-8CBFED52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460871-90B9-4BA4-1F8E-C12031EDC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196974"/>
            <a:ext cx="5761037" cy="4860925"/>
          </a:xfrm>
        </p:spPr>
        <p:txBody>
          <a:bodyPr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A7708D-A209-B0B8-19DB-9B23C232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DB8DCC-5C08-6499-DAD9-C4DE646E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8A43DBA0-9AD7-A480-EBE2-ACE5046A15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319837"/>
            <a:ext cx="1846708" cy="352425"/>
          </a:xfrm>
          <a:prstGeom prst="rect">
            <a:avLst/>
          </a:prstGeom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C378F729-5053-3B27-FA4C-A5103AF2CE26}"/>
              </a:ext>
            </a:extLst>
          </p:cNvPr>
          <p:cNvCxnSpPr/>
          <p:nvPr userDrawn="1"/>
        </p:nvCxnSpPr>
        <p:spPr>
          <a:xfrm>
            <a:off x="334963" y="9715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EA4808BF-9745-9C81-5921-3E411DA6A344}"/>
              </a:ext>
            </a:extLst>
          </p:cNvPr>
          <p:cNvCxnSpPr/>
          <p:nvPr userDrawn="1"/>
        </p:nvCxnSpPr>
        <p:spPr>
          <a:xfrm>
            <a:off x="334963" y="61912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715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větší obsah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EEA5EE-31DC-9CC0-EA0B-8CBFED52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460871-90B9-4BA4-1F8E-C12031EDC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196974"/>
            <a:ext cx="7561262" cy="4860925"/>
          </a:xfrm>
        </p:spPr>
        <p:txBody>
          <a:bodyPr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A7708D-A209-B0B8-19DB-9B23C232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DB8DCC-5C08-6499-DAD9-C4DE646E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8A43DBA0-9AD7-A480-EBE2-ACE5046A15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319837"/>
            <a:ext cx="1846708" cy="352425"/>
          </a:xfrm>
          <a:prstGeom prst="rect">
            <a:avLst/>
          </a:prstGeom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C378F729-5053-3B27-FA4C-A5103AF2CE26}"/>
              </a:ext>
            </a:extLst>
          </p:cNvPr>
          <p:cNvCxnSpPr/>
          <p:nvPr userDrawn="1"/>
        </p:nvCxnSpPr>
        <p:spPr>
          <a:xfrm>
            <a:off x="334963" y="9715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EA4808BF-9745-9C81-5921-3E411DA6A344}"/>
              </a:ext>
            </a:extLst>
          </p:cNvPr>
          <p:cNvCxnSpPr/>
          <p:nvPr userDrawn="1"/>
        </p:nvCxnSpPr>
        <p:spPr>
          <a:xfrm>
            <a:off x="334963" y="61912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14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5C95DF-D314-394C-8315-F4CB77BB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ACDF63-B5A4-4C61-2394-A0D51E2B5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3" y="1196975"/>
            <a:ext cx="5684837" cy="48609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5AF60C-DD37-4D37-1D33-ABC215BED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6975"/>
            <a:ext cx="5684836" cy="48609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3619AA-3A59-E4DF-D263-971039298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7CA4F0-7922-E0D1-FFEF-9112BB84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1E440A2-E163-7859-1D44-98E5AF2DD11E}"/>
              </a:ext>
            </a:extLst>
          </p:cNvPr>
          <p:cNvCxnSpPr/>
          <p:nvPr userDrawn="1"/>
        </p:nvCxnSpPr>
        <p:spPr>
          <a:xfrm>
            <a:off x="334963" y="9715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D6D689EF-4ECE-94DE-8DEC-87B1E1E7D120}"/>
              </a:ext>
            </a:extLst>
          </p:cNvPr>
          <p:cNvCxnSpPr/>
          <p:nvPr userDrawn="1"/>
        </p:nvCxnSpPr>
        <p:spPr>
          <a:xfrm>
            <a:off x="334963" y="61912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1BC96A61-7E53-1C67-CC96-C5DCC2EDA9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319837"/>
            <a:ext cx="1846708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54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s na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5C95DF-D314-394C-8315-F4CB77BB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ACDF63-B5A4-4C61-2394-A0D51E2B5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3" y="1825625"/>
            <a:ext cx="5684837" cy="42322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5AF60C-DD37-4D37-1D33-ABC215BED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84836" cy="42322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7CA4F0-7922-E0D1-FFEF-9112BB84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25EBAAD6-5A19-321C-EE79-73EA224888D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34964" y="1196975"/>
            <a:ext cx="5661024" cy="461961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BE83DA49-D14B-9112-E2CC-30150B875B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196975"/>
            <a:ext cx="5686426" cy="461961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89A17989-AC92-703B-9480-6AD03B9A48CE}"/>
              </a:ext>
            </a:extLst>
          </p:cNvPr>
          <p:cNvCxnSpPr/>
          <p:nvPr userDrawn="1"/>
        </p:nvCxnSpPr>
        <p:spPr>
          <a:xfrm>
            <a:off x="334963" y="9715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F44F73FA-91E6-29A5-2052-D2D0B09C3AFB}"/>
              </a:ext>
            </a:extLst>
          </p:cNvPr>
          <p:cNvCxnSpPr/>
          <p:nvPr userDrawn="1"/>
        </p:nvCxnSpPr>
        <p:spPr>
          <a:xfrm>
            <a:off x="334963" y="61912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pro zápatí 7">
            <a:extLst>
              <a:ext uri="{FF2B5EF4-FFF2-40B4-BE49-F238E27FC236}">
                <a16:creationId xmlns:a16="http://schemas.microsoft.com/office/drawing/2014/main" id="{12734197-BBEE-C98A-E1BD-ED1BDA1FC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9186" y="6319837"/>
            <a:ext cx="5657850" cy="35242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EBDDBD76-33C7-F2F1-6907-D596B0E8CA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319837"/>
            <a:ext cx="1846708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0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85F67D-D321-6AE0-D8E3-79027FE8A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61440D-0889-16B0-F0BF-6100AE39A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601C9D4-A1B9-2D10-9B9A-4365AAB20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38EDB5ED-22B8-3596-8D08-E51A5809D7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319837"/>
            <a:ext cx="1846708" cy="352425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5A574C6F-6012-4045-C11C-A3ABB3D63BBA}"/>
              </a:ext>
            </a:extLst>
          </p:cNvPr>
          <p:cNvCxnSpPr/>
          <p:nvPr userDrawn="1"/>
        </p:nvCxnSpPr>
        <p:spPr>
          <a:xfrm>
            <a:off x="334963" y="9715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2A5C8FF5-7018-2C38-C2E3-5FA40EE3B181}"/>
              </a:ext>
            </a:extLst>
          </p:cNvPr>
          <p:cNvCxnSpPr/>
          <p:nvPr userDrawn="1"/>
        </p:nvCxnSpPr>
        <p:spPr>
          <a:xfrm>
            <a:off x="334963" y="61912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65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9B46ADF-49B5-C222-0F96-C0F5A5C18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3164A96-90CF-7891-AA89-3316B2B6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C9460EE7-B728-ABC2-3AC5-F052547E9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319837"/>
            <a:ext cx="1846708" cy="35242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1FCE1294-8643-1C76-4EBA-8C36D0951E40}"/>
              </a:ext>
            </a:extLst>
          </p:cNvPr>
          <p:cNvCxnSpPr/>
          <p:nvPr userDrawn="1"/>
        </p:nvCxnSpPr>
        <p:spPr>
          <a:xfrm>
            <a:off x="334963" y="9715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F6ED1FF-4433-C710-6BBA-C2DD36D51CD9}"/>
              </a:ext>
            </a:extLst>
          </p:cNvPr>
          <p:cNvCxnSpPr/>
          <p:nvPr userDrawn="1"/>
        </p:nvCxnSpPr>
        <p:spPr>
          <a:xfrm>
            <a:off x="334963" y="6191250"/>
            <a:ext cx="115220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931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7BB0FD9-D84B-4235-800C-D329F010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68300"/>
            <a:ext cx="10440987" cy="4889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 noProof="0" dirty="0" err="1"/>
              <a:t>Kliknutím</a:t>
            </a:r>
            <a:r>
              <a:rPr lang="en-GB" noProof="0" dirty="0"/>
              <a:t> </a:t>
            </a:r>
            <a:r>
              <a:rPr lang="en-GB" noProof="0" dirty="0" err="1"/>
              <a:t>lze</a:t>
            </a:r>
            <a:r>
              <a:rPr lang="en-GB" noProof="0" dirty="0"/>
              <a:t> </a:t>
            </a:r>
            <a:r>
              <a:rPr lang="en-GB" noProof="0" dirty="0" err="1"/>
              <a:t>upravit</a:t>
            </a:r>
            <a:r>
              <a:rPr lang="en-GB" noProof="0" dirty="0"/>
              <a:t> </a:t>
            </a:r>
            <a:r>
              <a:rPr lang="en-GB" noProof="0" dirty="0" err="1"/>
              <a:t>styl</a:t>
            </a:r>
            <a:r>
              <a:rPr lang="en-GB" noProof="0" dirty="0"/>
              <a:t>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7AF281C-48C1-B308-78B6-4A83512C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196974"/>
            <a:ext cx="11522075" cy="48609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Po </a:t>
            </a:r>
            <a:r>
              <a:rPr lang="en-GB" noProof="0" dirty="0" err="1"/>
              <a:t>kliknutí</a:t>
            </a:r>
            <a:r>
              <a:rPr lang="en-GB" noProof="0" dirty="0"/>
              <a:t> </a:t>
            </a:r>
            <a:r>
              <a:rPr lang="en-GB" noProof="0" dirty="0" err="1"/>
              <a:t>můžete</a:t>
            </a:r>
            <a:r>
              <a:rPr lang="en-GB" noProof="0" dirty="0"/>
              <a:t> </a:t>
            </a:r>
            <a:r>
              <a:rPr lang="en-GB" noProof="0" dirty="0" err="1"/>
              <a:t>upravovat</a:t>
            </a:r>
            <a:r>
              <a:rPr lang="en-GB" noProof="0" dirty="0"/>
              <a:t> </a:t>
            </a:r>
            <a:r>
              <a:rPr lang="en-GB" noProof="0" dirty="0" err="1"/>
              <a:t>styly</a:t>
            </a:r>
            <a:r>
              <a:rPr lang="en-GB" noProof="0" dirty="0"/>
              <a:t> </a:t>
            </a:r>
            <a:r>
              <a:rPr lang="en-GB" noProof="0" dirty="0" err="1"/>
              <a:t>textu</a:t>
            </a:r>
            <a:r>
              <a:rPr lang="en-GB" noProof="0" dirty="0"/>
              <a:t> v </a:t>
            </a:r>
            <a:r>
              <a:rPr lang="en-GB" noProof="0" dirty="0" err="1"/>
              <a:t>předloze</a:t>
            </a:r>
            <a:r>
              <a:rPr lang="en-GB" noProof="0" dirty="0"/>
              <a:t>.</a:t>
            </a:r>
          </a:p>
          <a:p>
            <a:pPr lvl="1"/>
            <a:r>
              <a:rPr lang="en-GB" noProof="0" dirty="0" err="1"/>
              <a:t>Druhá</a:t>
            </a:r>
            <a:r>
              <a:rPr lang="en-GB" noProof="0" dirty="0"/>
              <a:t> </a:t>
            </a:r>
            <a:r>
              <a:rPr lang="en-GB" noProof="0" dirty="0" err="1"/>
              <a:t>úroveň</a:t>
            </a:r>
            <a:endParaRPr lang="en-GB" noProof="0" dirty="0"/>
          </a:p>
          <a:p>
            <a:pPr lvl="2"/>
            <a:r>
              <a:rPr lang="en-GB" noProof="0" dirty="0" err="1"/>
              <a:t>Třetí</a:t>
            </a:r>
            <a:r>
              <a:rPr lang="en-GB" noProof="0" dirty="0"/>
              <a:t> </a:t>
            </a:r>
            <a:r>
              <a:rPr lang="en-GB" noProof="0" dirty="0" err="1"/>
              <a:t>úroveň</a:t>
            </a:r>
            <a:endParaRPr lang="en-GB" noProof="0" dirty="0"/>
          </a:p>
          <a:p>
            <a:pPr lvl="3"/>
            <a:r>
              <a:rPr lang="en-GB" noProof="0" dirty="0" err="1"/>
              <a:t>Čtvrtá</a:t>
            </a:r>
            <a:r>
              <a:rPr lang="en-GB" noProof="0" dirty="0"/>
              <a:t> </a:t>
            </a:r>
            <a:r>
              <a:rPr lang="en-GB" noProof="0" dirty="0" err="1"/>
              <a:t>úroveň</a:t>
            </a:r>
            <a:endParaRPr lang="en-GB" noProof="0" dirty="0"/>
          </a:p>
          <a:p>
            <a:pPr lvl="4"/>
            <a:r>
              <a:rPr lang="en-GB" noProof="0" dirty="0" err="1"/>
              <a:t>Pátá</a:t>
            </a:r>
            <a:r>
              <a:rPr lang="en-GB" noProof="0" dirty="0"/>
              <a:t> </a:t>
            </a:r>
            <a:r>
              <a:rPr lang="en-GB" noProof="0" dirty="0" err="1"/>
              <a:t>úroveň</a:t>
            </a:r>
            <a:endParaRPr lang="en-GB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AA5FD4-18B4-C049-2FA7-E3E60D752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9186" y="6319837"/>
            <a:ext cx="5657850" cy="3524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E4FF99-DB4B-908D-DA45-4BD028E11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575" y="368300"/>
            <a:ext cx="398461" cy="4889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0F831A58-816C-485B-8106-770D75CA678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59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9" r:id="rId4"/>
    <p:sldLayoutId id="2147483662" r:id="rId5"/>
    <p:sldLayoutId id="2147483652" r:id="rId6"/>
    <p:sldLayoutId id="2147483656" r:id="rId7"/>
    <p:sldLayoutId id="2147483654" r:id="rId8"/>
    <p:sldLayoutId id="2147483655" r:id="rId9"/>
    <p:sldLayoutId id="2147483660" r:id="rId10"/>
    <p:sldLayoutId id="2147483651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–"/>
        <a:defRPr sz="24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541338" indent="-274638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801688" indent="-263525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8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073150" indent="-255588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tabLst/>
        <a:defRPr sz="16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258888" indent="-180975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orient="horz" pos="420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754" userDrawn="1">
          <p15:clr>
            <a:srgbClr val="F26B43"/>
          </p15:clr>
        </p15:guide>
        <p15:guide id="6" orient="horz" pos="3816" userDrawn="1">
          <p15:clr>
            <a:srgbClr val="F26B43"/>
          </p15:clr>
        </p15:guide>
        <p15:guide id="7" orient="horz" pos="3974" userDrawn="1">
          <p15:clr>
            <a:srgbClr val="F26B43"/>
          </p15:clr>
        </p15:guide>
        <p15:guide id="8" pos="892" userDrawn="1">
          <p15:clr>
            <a:srgbClr val="F26B43"/>
          </p15:clr>
        </p15:guide>
        <p15:guide id="9" orient="horz" pos="2160" userDrawn="1">
          <p15:clr>
            <a:srgbClr val="F26B43"/>
          </p15:clr>
        </p15:guide>
        <p15:guide id="10" orient="horz" pos="2387" userDrawn="1">
          <p15:clr>
            <a:srgbClr val="F26B43"/>
          </p15:clr>
        </p15:guide>
        <p15:guide id="11" orient="horz" pos="3294" userDrawn="1">
          <p15:clr>
            <a:srgbClr val="F26B43"/>
          </p15:clr>
        </p15:guide>
        <p15:guide id="12" pos="6788" userDrawn="1">
          <p15:clr>
            <a:srgbClr val="F26B43"/>
          </p15:clr>
        </p15:guide>
        <p15:guide id="13" orient="horz" pos="540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pos="4974" userDrawn="1">
          <p15:clr>
            <a:srgbClr val="F26B43"/>
          </p15:clr>
        </p15:guide>
        <p15:guide id="16" pos="270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7BB0FD9-D84B-4235-800C-D329F010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68300"/>
            <a:ext cx="10440987" cy="4889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 noProof="0" dirty="0" err="1"/>
              <a:t>Kliknutím</a:t>
            </a:r>
            <a:r>
              <a:rPr lang="en-GB" noProof="0" dirty="0"/>
              <a:t> </a:t>
            </a:r>
            <a:r>
              <a:rPr lang="en-GB" noProof="0" dirty="0" err="1"/>
              <a:t>lze</a:t>
            </a:r>
            <a:r>
              <a:rPr lang="en-GB" noProof="0" dirty="0"/>
              <a:t> </a:t>
            </a:r>
            <a:r>
              <a:rPr lang="en-GB" noProof="0" dirty="0" err="1"/>
              <a:t>upravit</a:t>
            </a:r>
            <a:r>
              <a:rPr lang="en-GB" noProof="0" dirty="0"/>
              <a:t> </a:t>
            </a:r>
            <a:r>
              <a:rPr lang="en-GB" noProof="0" dirty="0" err="1"/>
              <a:t>styl</a:t>
            </a:r>
            <a:r>
              <a:rPr lang="en-GB" noProof="0" dirty="0"/>
              <a:t>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7AF281C-48C1-B308-78B6-4A83512C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196974"/>
            <a:ext cx="11522075" cy="48609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Po </a:t>
            </a:r>
            <a:r>
              <a:rPr lang="en-GB" noProof="0" dirty="0" err="1"/>
              <a:t>kliknutí</a:t>
            </a:r>
            <a:r>
              <a:rPr lang="en-GB" noProof="0" dirty="0"/>
              <a:t> </a:t>
            </a:r>
            <a:r>
              <a:rPr lang="en-GB" noProof="0" dirty="0" err="1"/>
              <a:t>můžete</a:t>
            </a:r>
            <a:r>
              <a:rPr lang="en-GB" noProof="0" dirty="0"/>
              <a:t> </a:t>
            </a:r>
            <a:r>
              <a:rPr lang="en-GB" noProof="0" dirty="0" err="1"/>
              <a:t>upravovat</a:t>
            </a:r>
            <a:r>
              <a:rPr lang="en-GB" noProof="0" dirty="0"/>
              <a:t> </a:t>
            </a:r>
            <a:r>
              <a:rPr lang="en-GB" noProof="0" dirty="0" err="1"/>
              <a:t>styly</a:t>
            </a:r>
            <a:r>
              <a:rPr lang="en-GB" noProof="0" dirty="0"/>
              <a:t> </a:t>
            </a:r>
            <a:r>
              <a:rPr lang="en-GB" noProof="0" dirty="0" err="1"/>
              <a:t>textu</a:t>
            </a:r>
            <a:r>
              <a:rPr lang="en-GB" noProof="0" dirty="0"/>
              <a:t> v </a:t>
            </a:r>
            <a:r>
              <a:rPr lang="en-GB" noProof="0" dirty="0" err="1"/>
              <a:t>předloze</a:t>
            </a:r>
            <a:r>
              <a:rPr lang="en-GB" noProof="0" dirty="0"/>
              <a:t>.</a:t>
            </a:r>
          </a:p>
          <a:p>
            <a:pPr lvl="1"/>
            <a:r>
              <a:rPr lang="en-GB" noProof="0" dirty="0" err="1"/>
              <a:t>Druhá</a:t>
            </a:r>
            <a:r>
              <a:rPr lang="en-GB" noProof="0" dirty="0"/>
              <a:t> </a:t>
            </a:r>
            <a:r>
              <a:rPr lang="en-GB" noProof="0" dirty="0" err="1"/>
              <a:t>úroveň</a:t>
            </a:r>
            <a:endParaRPr lang="en-GB" noProof="0" dirty="0"/>
          </a:p>
          <a:p>
            <a:pPr lvl="2"/>
            <a:r>
              <a:rPr lang="en-GB" noProof="0" dirty="0" err="1"/>
              <a:t>Třetí</a:t>
            </a:r>
            <a:r>
              <a:rPr lang="en-GB" noProof="0" dirty="0"/>
              <a:t> </a:t>
            </a:r>
            <a:r>
              <a:rPr lang="en-GB" noProof="0" dirty="0" err="1"/>
              <a:t>úroveň</a:t>
            </a:r>
            <a:endParaRPr lang="en-GB" noProof="0" dirty="0"/>
          </a:p>
          <a:p>
            <a:pPr lvl="3"/>
            <a:r>
              <a:rPr lang="en-GB" noProof="0" dirty="0" err="1"/>
              <a:t>Čtvrtá</a:t>
            </a:r>
            <a:r>
              <a:rPr lang="en-GB" noProof="0" dirty="0"/>
              <a:t> </a:t>
            </a:r>
            <a:r>
              <a:rPr lang="en-GB" noProof="0" dirty="0" err="1"/>
              <a:t>úroveň</a:t>
            </a:r>
            <a:endParaRPr lang="en-GB" noProof="0" dirty="0"/>
          </a:p>
          <a:p>
            <a:pPr lvl="4"/>
            <a:r>
              <a:rPr lang="en-GB" noProof="0" dirty="0" err="1"/>
              <a:t>Pátá</a:t>
            </a:r>
            <a:r>
              <a:rPr lang="en-GB" noProof="0" dirty="0"/>
              <a:t> </a:t>
            </a:r>
            <a:r>
              <a:rPr lang="en-GB" noProof="0" dirty="0" err="1"/>
              <a:t>úroveň</a:t>
            </a:r>
            <a:endParaRPr lang="en-GB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AA5FD4-18B4-C049-2FA7-E3E60D752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9186" y="6319837"/>
            <a:ext cx="5657850" cy="3524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E4FF99-DB4B-908D-DA45-4BD028E11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575" y="368300"/>
            <a:ext cx="398461" cy="4889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0F831A58-816C-485B-8106-770D75CA678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263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–"/>
        <a:defRPr sz="24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541338" indent="-274638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801688" indent="-263525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8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073150" indent="-255588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tabLst/>
        <a:defRPr sz="16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258888" indent="-180975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211">
          <p15:clr>
            <a:srgbClr val="F26B43"/>
          </p15:clr>
        </p15:guide>
        <p15:guide id="3" orient="horz" pos="420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754">
          <p15:clr>
            <a:srgbClr val="F26B43"/>
          </p15:clr>
        </p15:guide>
        <p15:guide id="6" orient="horz" pos="3816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pos="892">
          <p15:clr>
            <a:srgbClr val="F26B43"/>
          </p15:clr>
        </p15:guide>
        <p15:guide id="9" orient="horz" pos="2160">
          <p15:clr>
            <a:srgbClr val="F26B43"/>
          </p15:clr>
        </p15:guide>
        <p15:guide id="10" orient="horz" pos="2387">
          <p15:clr>
            <a:srgbClr val="F26B43"/>
          </p15:clr>
        </p15:guide>
        <p15:guide id="11" orient="horz" pos="3294">
          <p15:clr>
            <a:srgbClr val="F26B43"/>
          </p15:clr>
        </p15:guide>
        <p15:guide id="12" pos="6788">
          <p15:clr>
            <a:srgbClr val="F26B43"/>
          </p15:clr>
        </p15:guide>
        <p15:guide id="13" orient="horz" pos="540">
          <p15:clr>
            <a:srgbClr val="F26B43"/>
          </p15:clr>
        </p15:guide>
        <p15:guide id="14" pos="3840">
          <p15:clr>
            <a:srgbClr val="F26B43"/>
          </p15:clr>
        </p15:guide>
        <p15:guide id="15" pos="4974">
          <p15:clr>
            <a:srgbClr val="F26B43"/>
          </p15:clr>
        </p15:guide>
        <p15:guide id="16" pos="27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EA4651-28B4-B786-E640-AD2E716B4B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/>
              <a:t>DILAPA</a:t>
            </a:r>
            <a:r>
              <a:rPr lang="cs-CZ" noProof="0" dirty="0"/>
              <a:t>N</a:t>
            </a:r>
            <a:r>
              <a:rPr lang="en-GB" noProof="0" dirty="0"/>
              <a:t>-S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D5F0D4-9D53-79BB-0CC7-9B19E3F0C3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Powerpoint </a:t>
            </a:r>
            <a:r>
              <a:rPr lang="en-GB" noProof="0" dirty="0"/>
              <a:t>product t</a:t>
            </a:r>
            <a:r>
              <a:rPr lang="cs-CZ" noProof="0" dirty="0"/>
              <a:t>emplate_Jan2023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95183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A357D509-5998-0F5E-49F5-CAF28F35B4B8}"/>
              </a:ext>
            </a:extLst>
          </p:cNvPr>
          <p:cNvSpPr txBox="1">
            <a:spLocks/>
          </p:cNvSpPr>
          <p:nvPr/>
        </p:nvSpPr>
        <p:spPr>
          <a:xfrm>
            <a:off x="353363" y="293309"/>
            <a:ext cx="11226524" cy="73121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/>
              <a:t>Pictograms</a:t>
            </a:r>
            <a:r>
              <a:rPr lang="cs-CZ" sz="3200" dirty="0"/>
              <a:t> - </a:t>
            </a:r>
            <a:r>
              <a:rPr lang="cs-CZ" sz="3200" dirty="0" err="1"/>
              <a:t>purple</a:t>
            </a:r>
            <a:endParaRPr lang="cs-CZ" sz="3200" dirty="0"/>
          </a:p>
        </p:txBody>
      </p:sp>
      <p:pic>
        <p:nvPicPr>
          <p:cNvPr id="6" name="Picture 5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5AB08166-22EE-CA7B-92FA-0F2F2F8C1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9" y="4829827"/>
            <a:ext cx="1093765" cy="1296955"/>
          </a:xfrm>
          <a:prstGeom prst="rect">
            <a:avLst/>
          </a:prstGeom>
        </p:spPr>
      </p:pic>
      <p:pic>
        <p:nvPicPr>
          <p:cNvPr id="8" name="Picture 7" descr="A close-up of a computer mouse&#10;&#10;Description automatically generated with low confidence">
            <a:extLst>
              <a:ext uri="{FF2B5EF4-FFF2-40B4-BE49-F238E27FC236}">
                <a16:creationId xmlns:a16="http://schemas.microsoft.com/office/drawing/2014/main" id="{E8839144-733E-BEB9-1FA1-4B08ED5E3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109" y="4829827"/>
            <a:ext cx="1274064" cy="141825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4E6F23A-A77A-FC21-0304-31DB0F657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7435" y="4495764"/>
            <a:ext cx="184226" cy="2028173"/>
          </a:xfrm>
          <a:prstGeom prst="rect">
            <a:avLst/>
          </a:prstGeom>
        </p:spPr>
      </p:pic>
      <p:pic>
        <p:nvPicPr>
          <p:cNvPr id="12" name="Picture 11" descr="A picture containing text, tiled&#10;&#10;Description automatically generated">
            <a:extLst>
              <a:ext uri="{FF2B5EF4-FFF2-40B4-BE49-F238E27FC236}">
                <a16:creationId xmlns:a16="http://schemas.microsoft.com/office/drawing/2014/main" id="{C7025C15-35FD-F582-57DE-2F04C0DA7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947" y="4495763"/>
            <a:ext cx="315881" cy="1995039"/>
          </a:xfrm>
          <a:prstGeom prst="rect">
            <a:avLst/>
          </a:prstGeom>
        </p:spPr>
      </p:pic>
      <p:pic>
        <p:nvPicPr>
          <p:cNvPr id="14" name="Picture 13" descr="A picture containing text, computer, lined, keyboard&#10;&#10;Description automatically generated">
            <a:extLst>
              <a:ext uri="{FF2B5EF4-FFF2-40B4-BE49-F238E27FC236}">
                <a16:creationId xmlns:a16="http://schemas.microsoft.com/office/drawing/2014/main" id="{282F2E0D-6DB0-EF35-AB65-5D8A2A3C6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23" y="4495763"/>
            <a:ext cx="1945162" cy="1995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9BB6BC-BE39-3FFF-527D-E7BE2BC789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42" y="1676683"/>
            <a:ext cx="1245605" cy="1752317"/>
          </a:xfrm>
          <a:prstGeom prst="rect">
            <a:avLst/>
          </a:prstGeom>
        </p:spPr>
      </p:pic>
      <p:pic>
        <p:nvPicPr>
          <p:cNvPr id="18" name="Picture 17" descr="A picture containing close&#10;&#10;Description automatically generated">
            <a:extLst>
              <a:ext uri="{FF2B5EF4-FFF2-40B4-BE49-F238E27FC236}">
                <a16:creationId xmlns:a16="http://schemas.microsoft.com/office/drawing/2014/main" id="{0092ADF9-0676-1EC2-BEA8-BA9E49CF19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665" y="4018559"/>
            <a:ext cx="1404779" cy="1209760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66151246-177C-8E31-2F6F-D44E33E692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221" y="5371920"/>
            <a:ext cx="1801757" cy="13684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E8EBAF-FC35-9FA3-F42E-6FB995F96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9" y="1606991"/>
            <a:ext cx="982067" cy="1707942"/>
          </a:xfrm>
          <a:prstGeom prst="rect">
            <a:avLst/>
          </a:prstGeom>
        </p:spPr>
      </p:pic>
      <p:pic>
        <p:nvPicPr>
          <p:cNvPr id="24" name="Picture 23" descr="A jellyfish in the water&#10;&#10;Description automatically generated with low confidence">
            <a:extLst>
              <a:ext uri="{FF2B5EF4-FFF2-40B4-BE49-F238E27FC236}">
                <a16:creationId xmlns:a16="http://schemas.microsoft.com/office/drawing/2014/main" id="{CDA1312D-F1AE-9D0A-33C7-DC13F006B3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02" y="1866476"/>
            <a:ext cx="1423894" cy="1300360"/>
          </a:xfrm>
          <a:prstGeom prst="rect">
            <a:avLst/>
          </a:prstGeom>
        </p:spPr>
      </p:pic>
      <p:pic>
        <p:nvPicPr>
          <p:cNvPr id="26" name="Picture 25" descr="A picture containing indoor, black, dark, close&#10;&#10;Description automatically generated">
            <a:extLst>
              <a:ext uri="{FF2B5EF4-FFF2-40B4-BE49-F238E27FC236}">
                <a16:creationId xmlns:a16="http://schemas.microsoft.com/office/drawing/2014/main" id="{F7721755-159C-D6DA-9DF9-52FF31D560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79" y="1510751"/>
            <a:ext cx="1124883" cy="1726163"/>
          </a:xfrm>
          <a:prstGeom prst="rect">
            <a:avLst/>
          </a:prstGeom>
        </p:spPr>
      </p:pic>
      <p:pic>
        <p:nvPicPr>
          <p:cNvPr id="28" name="Picture 27" descr="A picture containing invertebrate, hydrozoan&#10;&#10;Description automatically generated">
            <a:extLst>
              <a:ext uri="{FF2B5EF4-FFF2-40B4-BE49-F238E27FC236}">
                <a16:creationId xmlns:a16="http://schemas.microsoft.com/office/drawing/2014/main" id="{49485137-6D69-5533-16D8-C325115987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308" y="4784155"/>
            <a:ext cx="1275246" cy="1418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5ADFAE0-5F85-E720-BCD4-149DF5EF84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06" y="1815325"/>
            <a:ext cx="1813161" cy="13684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1C00B19-5B66-719B-3589-633F72DA97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232" y="1597880"/>
            <a:ext cx="921699" cy="17261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82C9A8-19D2-69E4-CCE1-132FB0CFD6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397" y="1815325"/>
            <a:ext cx="1731428" cy="155984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4112E4-17D4-DC2B-0BAA-B5CB3D75A6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03" y="1790409"/>
            <a:ext cx="1432436" cy="141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09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0AC71D-5240-B6A2-58B0-BB3163C1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98" y="380724"/>
            <a:ext cx="11226524" cy="731217"/>
          </a:xfrm>
        </p:spPr>
        <p:txBody>
          <a:bodyPr>
            <a:normAutofit/>
          </a:bodyPr>
          <a:lstStyle/>
          <a:p>
            <a:r>
              <a:rPr lang="cs-CZ" sz="3200" dirty="0"/>
              <a:t>Mode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action</a:t>
            </a:r>
            <a:r>
              <a:rPr lang="cs-CZ" sz="3200" dirty="0"/>
              <a:t> </a:t>
            </a:r>
            <a:r>
              <a:rPr lang="cs-CZ" sz="3200" dirty="0" err="1"/>
              <a:t>animation</a:t>
            </a:r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E23A0A-546F-9784-EE39-EA5841097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20" y="2517992"/>
            <a:ext cx="2668757" cy="2108318"/>
          </a:xfrm>
          <a:prstGeom prst="rect">
            <a:avLst/>
          </a:prstGeom>
        </p:spPr>
      </p:pic>
      <p:pic>
        <p:nvPicPr>
          <p:cNvPr id="8" name="Obrázek 7" descr="Obsah obrázku látka&#10;&#10;Popis byl vytvořen automaticky">
            <a:extLst>
              <a:ext uri="{FF2B5EF4-FFF2-40B4-BE49-F238E27FC236}">
                <a16:creationId xmlns:a16="http://schemas.microsoft.com/office/drawing/2014/main" id="{C269AB70-FB6D-84DF-94BE-E8334E22A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1" y="2524664"/>
            <a:ext cx="2668757" cy="2101646"/>
          </a:xfrm>
          <a:prstGeom prst="rect">
            <a:avLst/>
          </a:prstGeom>
        </p:spPr>
      </p:pic>
      <p:pic>
        <p:nvPicPr>
          <p:cNvPr id="12" name="Obrázek 11" descr="Obsah obrázku stůl, interiér, látka&#10;&#10;Popis byl vytvořen automaticky">
            <a:extLst>
              <a:ext uri="{FF2B5EF4-FFF2-40B4-BE49-F238E27FC236}">
                <a16:creationId xmlns:a16="http://schemas.microsoft.com/office/drawing/2014/main" id="{BAD607A1-286C-E5B9-706C-1D94462B7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442" y="2524664"/>
            <a:ext cx="2586000" cy="20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54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43A02-E9BF-9894-6528-066CE4D7A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Choose</a:t>
            </a:r>
            <a:r>
              <a:rPr lang="cs-CZ" dirty="0"/>
              <a:t> a </a:t>
            </a:r>
            <a:r>
              <a:rPr lang="cs-CZ" dirty="0" err="1"/>
              <a:t>new</a:t>
            </a:r>
            <a:r>
              <a:rPr lang="cs-CZ" dirty="0"/>
              <a:t> slide,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without</a:t>
            </a:r>
            <a:r>
              <a:rPr lang="cs-CZ" dirty="0"/>
              <a:t> logo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24DA-7F2C-0A22-EAD6-6F15099C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43E038-317F-C403-3A45-E2D887DB2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7908"/>
          <a:stretch/>
        </p:blipFill>
        <p:spPr>
          <a:xfrm>
            <a:off x="2356265" y="1131208"/>
            <a:ext cx="9102310" cy="486092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D5839AC-C1E7-A17B-A324-05B848788A73}"/>
              </a:ext>
            </a:extLst>
          </p:cNvPr>
          <p:cNvCxnSpPr>
            <a:cxnSpLocks/>
          </p:cNvCxnSpPr>
          <p:nvPr/>
        </p:nvCxnSpPr>
        <p:spPr>
          <a:xfrm flipV="1">
            <a:off x="1322773" y="2095130"/>
            <a:ext cx="1713390" cy="261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BEDCF1-8014-7738-163E-E162A57FE4BF}"/>
              </a:ext>
            </a:extLst>
          </p:cNvPr>
          <p:cNvCxnSpPr>
            <a:cxnSpLocks/>
          </p:cNvCxnSpPr>
          <p:nvPr/>
        </p:nvCxnSpPr>
        <p:spPr>
          <a:xfrm>
            <a:off x="1038687" y="3561670"/>
            <a:ext cx="19974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FD1D2F9-491A-9070-460C-55FFE27C884D}"/>
              </a:ext>
            </a:extLst>
          </p:cNvPr>
          <p:cNvSpPr txBox="1"/>
          <p:nvPr/>
        </p:nvSpPr>
        <p:spPr>
          <a:xfrm>
            <a:off x="334963" y="2383373"/>
            <a:ext cx="10475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New slide </a:t>
            </a:r>
            <a:r>
              <a:rPr lang="cs-CZ" sz="1050" dirty="0" err="1"/>
              <a:t>without</a:t>
            </a:r>
            <a:r>
              <a:rPr lang="cs-CZ" sz="1050" dirty="0"/>
              <a:t> logo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14B698-8E6C-820F-E725-BFCFE85499EA}"/>
              </a:ext>
            </a:extLst>
          </p:cNvPr>
          <p:cNvSpPr txBox="1"/>
          <p:nvPr/>
        </p:nvSpPr>
        <p:spPr>
          <a:xfrm>
            <a:off x="303682" y="3561670"/>
            <a:ext cx="13937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New slide </a:t>
            </a:r>
            <a:r>
              <a:rPr lang="cs-CZ" sz="1050" dirty="0" err="1"/>
              <a:t>with</a:t>
            </a:r>
            <a:r>
              <a:rPr lang="cs-CZ" sz="1050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189454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EEB5D-219D-6C7E-3EE1-D00E165F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Use </a:t>
            </a:r>
            <a:r>
              <a:rPr lang="cs-CZ" dirty="0" err="1"/>
              <a:t>preset</a:t>
            </a:r>
            <a:r>
              <a:rPr lang="cs-CZ" dirty="0"/>
              <a:t> </a:t>
            </a:r>
            <a:r>
              <a:rPr lang="cs-CZ" dirty="0" err="1"/>
              <a:t>theme</a:t>
            </a:r>
            <a:r>
              <a:rPr lang="cs-CZ" dirty="0"/>
              <a:t> </a:t>
            </a:r>
            <a:r>
              <a:rPr lang="cs-CZ" dirty="0" err="1"/>
              <a:t>colours</a:t>
            </a:r>
            <a:endParaRPr lang="cs-CZ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AB0A83-9A32-DAB6-E5A9-20BAD2FCA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9558" y="1196975"/>
            <a:ext cx="7812884" cy="48609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4636E-997D-E075-D8F0-2247A989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en-GB" noProof="0" smtClean="0"/>
              <a:t>13</a:t>
            </a:fld>
            <a:endParaRPr lang="en-GB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78E44B-1124-1517-4FDD-9B1A5E07477C}"/>
              </a:ext>
            </a:extLst>
          </p:cNvPr>
          <p:cNvSpPr/>
          <p:nvPr/>
        </p:nvSpPr>
        <p:spPr>
          <a:xfrm>
            <a:off x="5040552" y="1926454"/>
            <a:ext cx="603681" cy="168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78006F6-07F2-B3E9-2379-198631EC3AEC}"/>
              </a:ext>
            </a:extLst>
          </p:cNvPr>
          <p:cNvCxnSpPr>
            <a:cxnSpLocks/>
          </p:cNvCxnSpPr>
          <p:nvPr/>
        </p:nvCxnSpPr>
        <p:spPr>
          <a:xfrm flipV="1">
            <a:off x="1615736" y="2095130"/>
            <a:ext cx="3240349" cy="1615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44C04E-DC73-95D7-DAF3-22EAA785834F}"/>
              </a:ext>
            </a:extLst>
          </p:cNvPr>
          <p:cNvSpPr txBox="1"/>
          <p:nvPr/>
        </p:nvSpPr>
        <p:spPr>
          <a:xfrm>
            <a:off x="269593" y="3750509"/>
            <a:ext cx="19199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/>
              <a:t>Feel</a:t>
            </a:r>
            <a:r>
              <a:rPr lang="cs-CZ" sz="1100" dirty="0"/>
              <a:t> free to use </a:t>
            </a:r>
            <a:r>
              <a:rPr lang="cs-CZ" sz="1100" dirty="0" err="1"/>
              <a:t>the</a:t>
            </a:r>
            <a:r>
              <a:rPr lang="cs-CZ" sz="1100" dirty="0"/>
              <a:t> </a:t>
            </a:r>
            <a:r>
              <a:rPr lang="cs-CZ" sz="1100" dirty="0" err="1"/>
              <a:t>first</a:t>
            </a:r>
            <a:r>
              <a:rPr lang="cs-CZ" sz="1100" dirty="0"/>
              <a:t> </a:t>
            </a:r>
            <a:r>
              <a:rPr lang="cs-CZ" sz="1100" dirty="0" err="1"/>
              <a:t>seven</a:t>
            </a:r>
            <a:r>
              <a:rPr lang="cs-CZ" sz="1100" dirty="0"/>
              <a:t> </a:t>
            </a:r>
            <a:r>
              <a:rPr lang="cs-CZ" sz="1100" dirty="0" err="1"/>
              <a:t>preset</a:t>
            </a:r>
            <a:r>
              <a:rPr lang="cs-CZ" sz="1100" dirty="0"/>
              <a:t> </a:t>
            </a:r>
            <a:r>
              <a:rPr lang="cs-CZ" sz="1100" dirty="0" err="1"/>
              <a:t>colours</a:t>
            </a:r>
            <a:r>
              <a:rPr lang="cs-CZ" sz="1100" dirty="0"/>
              <a:t> </a:t>
            </a:r>
            <a:r>
              <a:rPr lang="cs-CZ" sz="1100" dirty="0" err="1"/>
              <a:t>according</a:t>
            </a:r>
            <a:r>
              <a:rPr lang="cs-CZ" sz="1100" dirty="0"/>
              <a:t> </a:t>
            </a:r>
            <a:r>
              <a:rPr lang="cs-CZ" sz="1100" dirty="0" err="1"/>
              <a:t>the</a:t>
            </a:r>
            <a:r>
              <a:rPr lang="cs-CZ" sz="1100" dirty="0"/>
              <a:t> </a:t>
            </a:r>
            <a:r>
              <a:rPr lang="cs-CZ" sz="1100" dirty="0" err="1"/>
              <a:t>brand</a:t>
            </a:r>
            <a:r>
              <a:rPr lang="cs-CZ" sz="1100" dirty="0"/>
              <a:t> </a:t>
            </a:r>
            <a:r>
              <a:rPr lang="cs-CZ" sz="1100" dirty="0" err="1"/>
              <a:t>manual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018152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8D7B-5409-EA49-AD68-B1CAD7E54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Use </a:t>
            </a:r>
            <a:r>
              <a:rPr lang="cs-CZ" dirty="0" err="1"/>
              <a:t>preset</a:t>
            </a:r>
            <a:r>
              <a:rPr lang="cs-CZ" dirty="0"/>
              <a:t> table </a:t>
            </a:r>
            <a:r>
              <a:rPr lang="cs-CZ" dirty="0" err="1"/>
              <a:t>styles</a:t>
            </a:r>
            <a:endParaRPr lang="cs-CZ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7C3E40-752A-C002-6FF7-DF2ED36B1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491" y="1090443"/>
            <a:ext cx="9167623" cy="48609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A6B34-3BD9-4FE2-5DF1-9451AADF8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en-GB" noProof="0" smtClean="0"/>
              <a:t>14</a:t>
            </a:fld>
            <a:endParaRPr lang="en-GB" noProof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9AD50C-6313-3177-896F-4012A75B9920}"/>
              </a:ext>
            </a:extLst>
          </p:cNvPr>
          <p:cNvCxnSpPr/>
          <p:nvPr/>
        </p:nvCxnSpPr>
        <p:spPr>
          <a:xfrm flipV="1">
            <a:off x="612559" y="1988598"/>
            <a:ext cx="2601158" cy="2299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F663C96-3AFA-25C5-CB0D-107DCB5BBF52}"/>
              </a:ext>
            </a:extLst>
          </p:cNvPr>
          <p:cNvSpPr txBox="1"/>
          <p:nvPr/>
        </p:nvSpPr>
        <p:spPr>
          <a:xfrm>
            <a:off x="139412" y="4365134"/>
            <a:ext cx="11330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Kindly </a:t>
            </a:r>
            <a:r>
              <a:rPr lang="cs-CZ" sz="1100" dirty="0" err="1"/>
              <a:t>choose</a:t>
            </a:r>
            <a:r>
              <a:rPr lang="cs-CZ" sz="1100" dirty="0"/>
              <a:t> </a:t>
            </a:r>
            <a:r>
              <a:rPr lang="cs-CZ" sz="1100" dirty="0" err="1"/>
              <a:t>preset</a:t>
            </a:r>
            <a:r>
              <a:rPr lang="cs-CZ" sz="1100" dirty="0"/>
              <a:t> table </a:t>
            </a:r>
            <a:r>
              <a:rPr lang="cs-CZ" sz="1100" dirty="0" err="1"/>
              <a:t>styles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83795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ED7ADA-0EBC-BEB0-BA4E-D2DDFC4CE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Headline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D5476C-313C-7591-02D5-2BBA10389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Text 1</a:t>
            </a:r>
          </a:p>
          <a:p>
            <a:pPr lvl="1"/>
            <a:r>
              <a:rPr lang="cs-CZ" dirty="0"/>
              <a:t>Text 2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BDAF183-598B-4C27-2378-2C06D41D7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08188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78262D-79E1-2C19-DF37-191030444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Charts</a:t>
            </a:r>
            <a:endParaRPr lang="cs-CZ" dirty="0"/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A68C97E5-9E16-3D70-474E-1148E78AC8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5049569"/>
              </p:ext>
            </p:extLst>
          </p:nvPr>
        </p:nvGraphicFramePr>
        <p:xfrm>
          <a:off x="334963" y="1196975"/>
          <a:ext cx="7561262" cy="486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D287746-69BB-0D3B-95D3-C49805439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en-GB" noProof="0" smtClean="0"/>
              <a:t>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84616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ED7F1-8805-5535-FF09-8AFD3C7E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141929"/>
            <a:ext cx="10440987" cy="488950"/>
          </a:xfrm>
        </p:spPr>
        <p:txBody>
          <a:bodyPr>
            <a:normAutofit/>
          </a:bodyPr>
          <a:lstStyle/>
          <a:p>
            <a:r>
              <a:rPr lang="cs-CZ" dirty="0" err="1"/>
              <a:t>Tables</a:t>
            </a:r>
            <a:endParaRPr lang="cs-CZ" dirty="0"/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FB0F722F-A4D7-85C0-1233-DDA03C7212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9245954"/>
              </p:ext>
            </p:extLst>
          </p:nvPr>
        </p:nvGraphicFramePr>
        <p:xfrm>
          <a:off x="334963" y="1930400"/>
          <a:ext cx="11522075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04415">
                  <a:extLst>
                    <a:ext uri="{9D8B030D-6E8A-4147-A177-3AD203B41FA5}">
                      <a16:colId xmlns:a16="http://schemas.microsoft.com/office/drawing/2014/main" val="2517201766"/>
                    </a:ext>
                  </a:extLst>
                </a:gridCol>
                <a:gridCol w="2304415">
                  <a:extLst>
                    <a:ext uri="{9D8B030D-6E8A-4147-A177-3AD203B41FA5}">
                      <a16:colId xmlns:a16="http://schemas.microsoft.com/office/drawing/2014/main" val="3719885953"/>
                    </a:ext>
                  </a:extLst>
                </a:gridCol>
                <a:gridCol w="2304415">
                  <a:extLst>
                    <a:ext uri="{9D8B030D-6E8A-4147-A177-3AD203B41FA5}">
                      <a16:colId xmlns:a16="http://schemas.microsoft.com/office/drawing/2014/main" val="3422119493"/>
                    </a:ext>
                  </a:extLst>
                </a:gridCol>
                <a:gridCol w="2304415">
                  <a:extLst>
                    <a:ext uri="{9D8B030D-6E8A-4147-A177-3AD203B41FA5}">
                      <a16:colId xmlns:a16="http://schemas.microsoft.com/office/drawing/2014/main" val="2348122086"/>
                    </a:ext>
                  </a:extLst>
                </a:gridCol>
                <a:gridCol w="2304415">
                  <a:extLst>
                    <a:ext uri="{9D8B030D-6E8A-4147-A177-3AD203B41FA5}">
                      <a16:colId xmlns:a16="http://schemas.microsoft.com/office/drawing/2014/main" val="2446201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77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623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751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087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540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099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46987"/>
                  </a:ext>
                </a:extLst>
              </a:tr>
            </a:tbl>
          </a:graphicData>
        </a:graphic>
      </p:graphicFrame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74EC08-6ABD-A132-3702-7B4D71210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en-GB" noProof="0" smtClean="0"/>
              <a:t>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68464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2DEF782-E66C-EFD1-F45A-25E3D16AA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en-GB" noProof="0" smtClean="0"/>
              <a:t>5</a:t>
            </a:fld>
            <a:endParaRPr lang="en-GB" noProof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C295EB0-1038-396D-749B-93D668467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7146" y="1639956"/>
            <a:ext cx="8257939" cy="375736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B6E8F32-CD3F-7ABB-27EE-5C6C5368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68300"/>
            <a:ext cx="10440987" cy="488950"/>
          </a:xfrm>
        </p:spPr>
        <p:txBody>
          <a:bodyPr/>
          <a:lstStyle/>
          <a:p>
            <a:r>
              <a:rPr lang="cs-CZ" dirty="0" err="1"/>
              <a:t>Example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DILAPAN-S IOL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protocol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96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B5D92-4030-7E91-95B7-CE000DC44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Logo, lotos symbol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C342EB-4595-77D2-0C93-D4E1255D7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1A58-816C-485B-8106-770D75CA6786}" type="slidenum">
              <a:rPr lang="cs-CZ" smtClean="0"/>
              <a:t>6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DD54E11-7F6A-A3B1-A3EF-594152E43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1" y="3935650"/>
            <a:ext cx="1668284" cy="166828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5FBB000-C2BF-7644-0C3D-CA7DA9562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62" y="1290780"/>
            <a:ext cx="2825323" cy="2825323"/>
          </a:xfrm>
          <a:prstGeom prst="rect">
            <a:avLst/>
          </a:prstGeom>
        </p:spPr>
      </p:pic>
      <p:pic>
        <p:nvPicPr>
          <p:cNvPr id="4" name="Obrázek 22">
            <a:extLst>
              <a:ext uri="{FF2B5EF4-FFF2-40B4-BE49-F238E27FC236}">
                <a16:creationId xmlns:a16="http://schemas.microsoft.com/office/drawing/2014/main" id="{EF55D4C9-94EE-0453-F6B2-02564DC67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298" y="3935650"/>
            <a:ext cx="1668284" cy="16682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976F44-3991-0318-E161-B7A7385CD735}"/>
              </a:ext>
            </a:extLst>
          </p:cNvPr>
          <p:cNvSpPr/>
          <p:nvPr/>
        </p:nvSpPr>
        <p:spPr>
          <a:xfrm>
            <a:off x="8115502" y="1290780"/>
            <a:ext cx="3360768" cy="4612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24">
            <a:extLst>
              <a:ext uri="{FF2B5EF4-FFF2-40B4-BE49-F238E27FC236}">
                <a16:creationId xmlns:a16="http://schemas.microsoft.com/office/drawing/2014/main" id="{ACBE2DAC-DFD7-B196-32F9-2EF05D5AC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554" y="3946156"/>
            <a:ext cx="1587303" cy="1587303"/>
          </a:xfrm>
          <a:prstGeom prst="rect">
            <a:avLst/>
          </a:prstGeom>
        </p:spPr>
      </p:pic>
      <p:pic>
        <p:nvPicPr>
          <p:cNvPr id="12" name="Obrázek 18">
            <a:extLst>
              <a:ext uri="{FF2B5EF4-FFF2-40B4-BE49-F238E27FC236}">
                <a16:creationId xmlns:a16="http://schemas.microsoft.com/office/drawing/2014/main" id="{CE7F7C9A-2F11-668A-F084-31252D54B7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76" y="1291985"/>
            <a:ext cx="2788452" cy="2788452"/>
          </a:xfrm>
          <a:prstGeom prst="rect">
            <a:avLst/>
          </a:prstGeom>
        </p:spPr>
      </p:pic>
      <p:pic>
        <p:nvPicPr>
          <p:cNvPr id="14" name="Picture 1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42A531BC-C773-49AE-50C8-95DC9E2AEA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22" y="2515268"/>
            <a:ext cx="1960128" cy="3763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BAF6D5-5871-786B-4CE6-173D54D2FF60}"/>
              </a:ext>
            </a:extLst>
          </p:cNvPr>
          <p:cNvSpPr txBox="1"/>
          <p:nvPr/>
        </p:nvSpPr>
        <p:spPr>
          <a:xfrm>
            <a:off x="8711238" y="1573239"/>
            <a:ext cx="216929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800" dirty="0" err="1">
                <a:solidFill>
                  <a:schemeClr val="bg1"/>
                </a:solidFill>
              </a:rPr>
              <a:t>White</a:t>
            </a:r>
            <a:r>
              <a:rPr lang="cs-CZ" sz="800" dirty="0">
                <a:solidFill>
                  <a:schemeClr val="bg1"/>
                </a:solidFill>
              </a:rPr>
              <a:t> logo </a:t>
            </a:r>
            <a:r>
              <a:rPr lang="cs-CZ" sz="800" dirty="0" err="1">
                <a:solidFill>
                  <a:schemeClr val="bg1"/>
                </a:solidFill>
              </a:rPr>
              <a:t>is</a:t>
            </a:r>
            <a:r>
              <a:rPr lang="cs-CZ" sz="800" dirty="0">
                <a:solidFill>
                  <a:schemeClr val="bg1"/>
                </a:solidFill>
              </a:rPr>
              <a:t> </a:t>
            </a:r>
            <a:r>
              <a:rPr lang="cs-CZ" sz="800" dirty="0" err="1">
                <a:solidFill>
                  <a:schemeClr val="bg1"/>
                </a:solidFill>
              </a:rPr>
              <a:t>intended</a:t>
            </a:r>
            <a:r>
              <a:rPr lang="cs-CZ" sz="800" dirty="0">
                <a:solidFill>
                  <a:schemeClr val="bg1"/>
                </a:solidFill>
              </a:rPr>
              <a:t> to </a:t>
            </a:r>
            <a:r>
              <a:rPr lang="cs-CZ" sz="800" dirty="0" err="1">
                <a:solidFill>
                  <a:schemeClr val="bg1"/>
                </a:solidFill>
              </a:rPr>
              <a:t>be</a:t>
            </a:r>
            <a:r>
              <a:rPr lang="cs-CZ" sz="800" dirty="0">
                <a:solidFill>
                  <a:schemeClr val="bg1"/>
                </a:solidFill>
              </a:rPr>
              <a:t> </a:t>
            </a:r>
            <a:r>
              <a:rPr lang="cs-CZ" sz="800" dirty="0" err="1">
                <a:solidFill>
                  <a:schemeClr val="bg1"/>
                </a:solidFill>
              </a:rPr>
              <a:t>used</a:t>
            </a:r>
            <a:r>
              <a:rPr lang="cs-CZ" sz="800" dirty="0">
                <a:solidFill>
                  <a:schemeClr val="bg1"/>
                </a:solidFill>
              </a:rPr>
              <a:t> </a:t>
            </a:r>
            <a:r>
              <a:rPr lang="cs-CZ" sz="800" dirty="0" err="1">
                <a:solidFill>
                  <a:schemeClr val="bg1"/>
                </a:solidFill>
              </a:rPr>
              <a:t>without</a:t>
            </a:r>
            <a:r>
              <a:rPr lang="cs-CZ" sz="800" dirty="0">
                <a:solidFill>
                  <a:schemeClr val="bg1"/>
                </a:solidFill>
              </a:rPr>
              <a:t> </a:t>
            </a:r>
            <a:r>
              <a:rPr lang="cs-CZ" sz="800" dirty="0" err="1">
                <a:solidFill>
                  <a:schemeClr val="bg1"/>
                </a:solidFill>
              </a:rPr>
              <a:t>the</a:t>
            </a:r>
            <a:r>
              <a:rPr lang="cs-CZ" sz="800" dirty="0">
                <a:solidFill>
                  <a:schemeClr val="bg1"/>
                </a:solidFill>
              </a:rPr>
              <a:t> pink background.</a:t>
            </a:r>
          </a:p>
        </p:txBody>
      </p:sp>
    </p:spTree>
    <p:extLst>
      <p:ext uri="{BB962C8B-B14F-4D97-AF65-F5344CB8AC3E}">
        <p14:creationId xmlns:p14="http://schemas.microsoft.com/office/powerpoint/2010/main" val="398982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0AC71D-5240-B6A2-58B0-BB3163C1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98" y="407357"/>
            <a:ext cx="11226524" cy="731217"/>
          </a:xfrm>
        </p:spPr>
        <p:txBody>
          <a:bodyPr>
            <a:normAutofit/>
          </a:bodyPr>
          <a:lstStyle/>
          <a:p>
            <a:r>
              <a:rPr lang="cs-CZ" sz="3200" dirty="0" err="1"/>
              <a:t>Illustrations</a:t>
            </a:r>
            <a:r>
              <a:rPr lang="cs-CZ" sz="3200" dirty="0"/>
              <a:t> - </a:t>
            </a:r>
            <a:r>
              <a:rPr lang="cs-CZ" sz="3200" dirty="0" err="1"/>
              <a:t>white</a:t>
            </a:r>
            <a:endParaRPr lang="cs-CZ" sz="3200" dirty="0"/>
          </a:p>
        </p:txBody>
      </p:sp>
      <p:pic>
        <p:nvPicPr>
          <p:cNvPr id="6" name="Picture 5" descr="A picture containing device, fan, net&#10;&#10;Description automatically generated">
            <a:extLst>
              <a:ext uri="{FF2B5EF4-FFF2-40B4-BE49-F238E27FC236}">
                <a16:creationId xmlns:a16="http://schemas.microsoft.com/office/drawing/2014/main" id="{A44C9743-528A-26D8-7A51-06F294451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86" y="4811696"/>
            <a:ext cx="2693450" cy="1372965"/>
          </a:xfrm>
          <a:prstGeom prst="rect">
            <a:avLst/>
          </a:prstGeom>
        </p:spPr>
      </p:pic>
      <p:pic>
        <p:nvPicPr>
          <p:cNvPr id="10" name="Picture 9" descr="A black and white image of a planet&#10;&#10;Description automatically generated with low confidence">
            <a:extLst>
              <a:ext uri="{FF2B5EF4-FFF2-40B4-BE49-F238E27FC236}">
                <a16:creationId xmlns:a16="http://schemas.microsoft.com/office/drawing/2014/main" id="{EA2E6F0A-E850-7E2E-72EF-A84BCDE55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52" y="1277554"/>
            <a:ext cx="2245937" cy="2534575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E05F263-292C-151D-D571-6D4CBD22D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6" y="1408149"/>
            <a:ext cx="2059290" cy="2273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B63CD2-D9F4-A77D-C49B-50ADD3A7B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96" y="4250731"/>
            <a:ext cx="1743347" cy="19339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66286A-8F95-CBA5-A143-584D2E547D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03" y="3812129"/>
            <a:ext cx="1068237" cy="2574378"/>
          </a:xfrm>
          <a:prstGeom prst="rect">
            <a:avLst/>
          </a:prstGeom>
        </p:spPr>
      </p:pic>
      <p:pic>
        <p:nvPicPr>
          <p:cNvPr id="24" name="Picture 23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BC0CE8E5-640B-101F-97F8-8562BAEC7C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905" y="1595879"/>
            <a:ext cx="1601508" cy="20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0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9139160-3112-C9B6-3A94-C6B3917F54CD}"/>
              </a:ext>
            </a:extLst>
          </p:cNvPr>
          <p:cNvSpPr txBox="1">
            <a:spLocks/>
          </p:cNvSpPr>
          <p:nvPr/>
        </p:nvSpPr>
        <p:spPr>
          <a:xfrm>
            <a:off x="412198" y="407357"/>
            <a:ext cx="11226524" cy="73121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/>
              <a:t>Illustrations</a:t>
            </a:r>
            <a:r>
              <a:rPr lang="cs-CZ" sz="3200" dirty="0"/>
              <a:t> - </a:t>
            </a:r>
            <a:r>
              <a:rPr lang="cs-CZ" sz="3200" dirty="0" err="1"/>
              <a:t>purple</a:t>
            </a:r>
            <a:endParaRPr lang="cs-CZ" sz="3200" dirty="0"/>
          </a:p>
        </p:txBody>
      </p:sp>
      <p:pic>
        <p:nvPicPr>
          <p:cNvPr id="6" name="Picture 5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7993EE32-2810-6F86-5604-5988ABD68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21" y="4807740"/>
            <a:ext cx="3223007" cy="1642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F92CF3-0B3F-B256-A552-FB85FFD07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434" y="1413596"/>
            <a:ext cx="2090722" cy="235941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36A84D1-D516-EC21-E4EC-6467BEA55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11" y="1508007"/>
            <a:ext cx="1966177" cy="2170590"/>
          </a:xfrm>
          <a:prstGeom prst="rect">
            <a:avLst/>
          </a:prstGeom>
        </p:spPr>
      </p:pic>
      <p:pic>
        <p:nvPicPr>
          <p:cNvPr id="12" name="Picture 11" descr="A close-up of a brain&#10;&#10;Description automatically generated with medium confidence">
            <a:extLst>
              <a:ext uri="{FF2B5EF4-FFF2-40B4-BE49-F238E27FC236}">
                <a16:creationId xmlns:a16="http://schemas.microsoft.com/office/drawing/2014/main" id="{E070F0E2-A1DE-E4A7-97FA-B4A097EEB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06" y="4154750"/>
            <a:ext cx="1860652" cy="2064058"/>
          </a:xfrm>
          <a:prstGeom prst="rect">
            <a:avLst/>
          </a:prstGeom>
        </p:spPr>
      </p:pic>
      <p:pic>
        <p:nvPicPr>
          <p:cNvPr id="14" name="Picture 13" descr="A close-up of a planet&#10;&#10;Description automatically generated with medium confidence">
            <a:extLst>
              <a:ext uri="{FF2B5EF4-FFF2-40B4-BE49-F238E27FC236}">
                <a16:creationId xmlns:a16="http://schemas.microsoft.com/office/drawing/2014/main" id="{BD0B8C95-4E0A-4D52-0388-0F46658B4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89" y="1508007"/>
            <a:ext cx="1885525" cy="235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58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0AC71D-5240-B6A2-58B0-BB3163C1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63" y="293309"/>
            <a:ext cx="11226524" cy="731217"/>
          </a:xfrm>
        </p:spPr>
        <p:txBody>
          <a:bodyPr>
            <a:normAutofit/>
          </a:bodyPr>
          <a:lstStyle/>
          <a:p>
            <a:r>
              <a:rPr lang="cs-CZ" sz="3200" dirty="0" err="1"/>
              <a:t>Pictograms</a:t>
            </a:r>
            <a:r>
              <a:rPr lang="cs-CZ" sz="3200" dirty="0"/>
              <a:t> - </a:t>
            </a:r>
            <a:r>
              <a:rPr lang="cs-CZ" sz="3200" dirty="0" err="1"/>
              <a:t>white</a:t>
            </a:r>
            <a:endParaRPr lang="cs-CZ" sz="3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75F53EA-1334-A3A5-CD34-2C2B14DE1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33" y="2037426"/>
            <a:ext cx="1416898" cy="106975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D76D934-4E00-9042-5080-B097E6E5F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58" y="2020200"/>
            <a:ext cx="727109" cy="1264538"/>
          </a:xfrm>
          <a:prstGeom prst="rect">
            <a:avLst/>
          </a:prstGeom>
        </p:spPr>
      </p:pic>
      <p:pic>
        <p:nvPicPr>
          <p:cNvPr id="10" name="Obrázek 9" descr="Obsah obrázku bezobratlí, měkkýši&#10;&#10;Popis byl vytvořen automaticky">
            <a:extLst>
              <a:ext uri="{FF2B5EF4-FFF2-40B4-BE49-F238E27FC236}">
                <a16:creationId xmlns:a16="http://schemas.microsoft.com/office/drawing/2014/main" id="{94BA9E7A-30A6-14CB-DD29-051CDA7E7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353" y="4585815"/>
            <a:ext cx="1137662" cy="126406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43F8FE8-1451-E40F-8363-6A411E091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42" y="2037426"/>
            <a:ext cx="1366918" cy="124731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946BA68-C22A-DD45-BD2E-CF59482E3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35" y="1951714"/>
            <a:ext cx="813872" cy="1247313"/>
          </a:xfrm>
          <a:prstGeom prst="rect">
            <a:avLst/>
          </a:prstGeom>
        </p:spPr>
      </p:pic>
      <p:pic>
        <p:nvPicPr>
          <p:cNvPr id="7" name="Picture 6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118CE35B-94D6-EC63-AD02-9EB8D2BEA5C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2" y="4722154"/>
            <a:ext cx="1066428" cy="1264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55B6D6-8EAA-06D9-9F3B-F95CC84A890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377" y="2005980"/>
            <a:ext cx="1384516" cy="1247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D13DA0-2ABC-748F-93C0-6DE856E2C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627" y="1934958"/>
            <a:ext cx="741857" cy="1389356"/>
          </a:xfrm>
          <a:prstGeom prst="rect">
            <a:avLst/>
          </a:prstGeom>
        </p:spPr>
      </p:pic>
      <p:pic>
        <p:nvPicPr>
          <p:cNvPr id="61" name="Picture 60" descr="A picture containing worm&#10;&#10;Description automatically generated">
            <a:extLst>
              <a:ext uri="{FF2B5EF4-FFF2-40B4-BE49-F238E27FC236}">
                <a16:creationId xmlns:a16="http://schemas.microsoft.com/office/drawing/2014/main" id="{25AB6D01-D18C-F017-6924-206B35393A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64" y="4722154"/>
            <a:ext cx="1223491" cy="1361956"/>
          </a:xfrm>
          <a:prstGeom prst="rect">
            <a:avLst/>
          </a:prstGeom>
        </p:spPr>
      </p:pic>
      <p:pic>
        <p:nvPicPr>
          <p:cNvPr id="63" name="Picture 62" descr="A picture containing text&#10;&#10;Description automatically generated">
            <a:extLst>
              <a:ext uri="{FF2B5EF4-FFF2-40B4-BE49-F238E27FC236}">
                <a16:creationId xmlns:a16="http://schemas.microsoft.com/office/drawing/2014/main" id="{681256F1-4F12-8885-0229-85585E411C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1956" y="4234648"/>
            <a:ext cx="178615" cy="1966404"/>
          </a:xfrm>
          <a:prstGeom prst="rect">
            <a:avLst/>
          </a:prstGeom>
        </p:spPr>
      </p:pic>
      <p:pic>
        <p:nvPicPr>
          <p:cNvPr id="65" name="Picture 64" descr="A picture containing text, tiled&#10;&#10;Description automatically generated">
            <a:extLst>
              <a:ext uri="{FF2B5EF4-FFF2-40B4-BE49-F238E27FC236}">
                <a16:creationId xmlns:a16="http://schemas.microsoft.com/office/drawing/2014/main" id="{5A28A548-C449-CBE6-C567-40DC34A348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6564" y="4234648"/>
            <a:ext cx="311347" cy="1966404"/>
          </a:xfrm>
          <a:prstGeom prst="rect">
            <a:avLst/>
          </a:prstGeom>
        </p:spPr>
      </p:pic>
      <p:pic>
        <p:nvPicPr>
          <p:cNvPr id="67" name="Picture 66" descr="A picture containing text, lined&#10;&#10;Description automatically generated">
            <a:extLst>
              <a:ext uri="{FF2B5EF4-FFF2-40B4-BE49-F238E27FC236}">
                <a16:creationId xmlns:a16="http://schemas.microsoft.com/office/drawing/2014/main" id="{9C41A287-0C63-F807-6C02-AC4C86676A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70" y="4244715"/>
            <a:ext cx="1907428" cy="1956337"/>
          </a:xfrm>
          <a:prstGeom prst="rect">
            <a:avLst/>
          </a:prstGeom>
        </p:spPr>
      </p:pic>
      <p:pic>
        <p:nvPicPr>
          <p:cNvPr id="71" name="Picture 70" descr="Text&#10;&#10;Description automatically generated">
            <a:extLst>
              <a:ext uri="{FF2B5EF4-FFF2-40B4-BE49-F238E27FC236}">
                <a16:creationId xmlns:a16="http://schemas.microsoft.com/office/drawing/2014/main" id="{08EBBED7-A213-2F04-D1CB-B284B931F3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63" y="5078555"/>
            <a:ext cx="1664976" cy="126453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D4D268B-13F5-7348-199E-1729FC0344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786" y="1878409"/>
            <a:ext cx="1407861" cy="139392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D1598B7-3231-7CC6-1657-8BFEAE8763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82" y="1862196"/>
            <a:ext cx="1039322" cy="1462118"/>
          </a:xfrm>
          <a:prstGeom prst="rect">
            <a:avLst/>
          </a:prstGeom>
        </p:spPr>
      </p:pic>
      <p:pic>
        <p:nvPicPr>
          <p:cNvPr id="89" name="Picture 88" descr="Text&#10;&#10;Description automatically generated">
            <a:extLst>
              <a:ext uri="{FF2B5EF4-FFF2-40B4-BE49-F238E27FC236}">
                <a16:creationId xmlns:a16="http://schemas.microsoft.com/office/drawing/2014/main" id="{1A365E31-6A79-5926-B5CF-2DCB4B7B6E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370" y="3694746"/>
            <a:ext cx="1764669" cy="12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15293"/>
      </p:ext>
    </p:extLst>
  </p:cSld>
  <p:clrMapOvr>
    <a:masterClrMapping/>
  </p:clrMapOvr>
</p:sld>
</file>

<file path=ppt/theme/theme1.xml><?xml version="1.0" encoding="utf-8"?>
<a:theme xmlns:a="http://schemas.openxmlformats.org/drawingml/2006/main" name="S logem">
  <a:themeElements>
    <a:clrScheme name="Medice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80078"/>
      </a:accent1>
      <a:accent2>
        <a:srgbClr val="787DAA"/>
      </a:accent2>
      <a:accent3>
        <a:srgbClr val="4E5871"/>
      </a:accent3>
      <a:accent4>
        <a:srgbClr val="F4F5F8"/>
      </a:accent4>
      <a:accent5>
        <a:srgbClr val="FFFBF9"/>
      </a:accent5>
      <a:accent6>
        <a:srgbClr val="000000"/>
      </a:accent6>
      <a:hlink>
        <a:srgbClr val="0563C1"/>
      </a:hlink>
      <a:folHlink>
        <a:srgbClr val="954F72"/>
      </a:folHlink>
    </a:clrScheme>
    <a:fontScheme name="Medicem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icem_v3.potx" id="{BC0C7E36-7D2A-40F3-A113-4EA73EBA9601}" vid="{2C0A1BAB-EE7A-40AD-B871-ABDEB3B4C3DD}"/>
    </a:ext>
  </a:extLst>
</a:theme>
</file>

<file path=ppt/theme/theme2.xml><?xml version="1.0" encoding="utf-8"?>
<a:theme xmlns:a="http://schemas.openxmlformats.org/drawingml/2006/main" name="Bez loga">
  <a:themeElements>
    <a:clrScheme name="Medice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80078"/>
      </a:accent1>
      <a:accent2>
        <a:srgbClr val="787DAA"/>
      </a:accent2>
      <a:accent3>
        <a:srgbClr val="4E5871"/>
      </a:accent3>
      <a:accent4>
        <a:srgbClr val="F4F5F8"/>
      </a:accent4>
      <a:accent5>
        <a:srgbClr val="FFFBF9"/>
      </a:accent5>
      <a:accent6>
        <a:srgbClr val="000000"/>
      </a:accent6>
      <a:hlink>
        <a:srgbClr val="0563C1"/>
      </a:hlink>
      <a:folHlink>
        <a:srgbClr val="954F72"/>
      </a:folHlink>
    </a:clrScheme>
    <a:fontScheme name="Medicem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icem_v3.potx" id="{BC0C7E36-7D2A-40F3-A113-4EA73EBA9601}" vid="{D130BB36-3CA5-42BF-AA18-BE360F32AD8C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Medicem_v3</Template>
  <TotalTime>195</TotalTime>
  <Words>107</Words>
  <Application>Microsoft Office PowerPoint</Application>
  <PresentationFormat>Widescreen</PresentationFormat>
  <Paragraphs>31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Georgia</vt:lpstr>
      <vt:lpstr>S logem</vt:lpstr>
      <vt:lpstr>Bez loga</vt:lpstr>
      <vt:lpstr>DILAPAN-S</vt:lpstr>
      <vt:lpstr>Headline</vt:lpstr>
      <vt:lpstr>Charts</vt:lpstr>
      <vt:lpstr>Tables</vt:lpstr>
      <vt:lpstr>Example of DILAPAN-S IOL clinical protocol</vt:lpstr>
      <vt:lpstr>Logo, lotos symbol</vt:lpstr>
      <vt:lpstr>Illustrations - white</vt:lpstr>
      <vt:lpstr>PowerPoint Presentation</vt:lpstr>
      <vt:lpstr>Pictograms - white</vt:lpstr>
      <vt:lpstr>PowerPoint Presentation</vt:lpstr>
      <vt:lpstr>Mode of action animation</vt:lpstr>
      <vt:lpstr>Choose a new slide, with or without logo</vt:lpstr>
      <vt:lpstr>Use preset theme colours</vt:lpstr>
      <vt:lpstr>Use preset table styles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DILAPAN-S</dc:title>
  <dc:creator>Matějka Petr</dc:creator>
  <cp:lastModifiedBy>Binková Zuzana</cp:lastModifiedBy>
  <cp:revision>13</cp:revision>
  <dcterms:created xsi:type="dcterms:W3CDTF">2022-12-20T11:49:48Z</dcterms:created>
  <dcterms:modified xsi:type="dcterms:W3CDTF">2023-01-09T15:33:11Z</dcterms:modified>
</cp:coreProperties>
</file>